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67" r:id="rId5"/>
    <p:sldId id="259" r:id="rId6"/>
    <p:sldId id="260" r:id="rId7"/>
    <p:sldId id="268" r:id="rId8"/>
    <p:sldId id="269" r:id="rId9"/>
    <p:sldId id="270" r:id="rId10"/>
    <p:sldId id="271" r:id="rId11"/>
    <p:sldId id="272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0905" autoAdjust="0"/>
  </p:normalViewPr>
  <p:slideViewPr>
    <p:cSldViewPr>
      <p:cViewPr>
        <p:scale>
          <a:sx n="106" d="100"/>
          <a:sy n="106" d="100"/>
        </p:scale>
        <p:origin x="-7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5EF752-9CA6-431E-970F-2F0CDD57033E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14DDC-03F5-42A1-817F-955358A137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8725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3.5.1 first pass arterial perfusion -video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171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5.3.1 – all still images </a:t>
            </a:r>
          </a:p>
          <a:p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read this entire paragraph while this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slide is showing</a:t>
            </a:r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patient has a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cavoatrial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junction mass which was compatible with metastasis from hepatocellular carcinoma.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Axial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bSSFP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image labeled A shows 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cavoatrial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junction mass with low signal. T2 dark blood image labeled B shows high T2 signal within the mass (arrow) which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is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nearly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-intense to nearby hepatic tumors seen on the same image. Axial Native T1 map color image shows the mass (arrow) which has a native T1 relaxation time of 724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ms.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Coronal MRA image D shows that the mass is contiguous with adjacent hepatic tumor extending through the IVC into the right atrium.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here is partial enhancement within the lower portion of the mass (arrow).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573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3.6.1 TI scout -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54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3.7.1 PSIR – still image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400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4.11 cine</a:t>
            </a:r>
            <a:r>
              <a:rPr lang="en-US" baseline="0" dirty="0" smtClean="0"/>
              <a:t> axial </a:t>
            </a:r>
            <a:r>
              <a:rPr lang="en-US" baseline="0" dirty="0" err="1" smtClean="0"/>
              <a:t>bssfp</a:t>
            </a:r>
            <a:r>
              <a:rPr lang="en-US" baseline="0" dirty="0" smtClean="0"/>
              <a:t> - video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345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4.2.1 T2 SPAIR mass high T2 signal still image</a:t>
            </a:r>
          </a:p>
          <a:p>
            <a:r>
              <a:rPr lang="en-US" dirty="0" smtClean="0"/>
              <a:t>4.2.2 shot of </a:t>
            </a:r>
            <a:r>
              <a:rPr lang="en-US" dirty="0" err="1" smtClean="0"/>
              <a:t>throms</a:t>
            </a:r>
            <a:r>
              <a:rPr lang="en-US" baseline="0" dirty="0" smtClean="0"/>
              <a:t> with low T2 signal still images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024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4.3.1 first pass arterial perfusion - video</a:t>
            </a:r>
          </a:p>
          <a:p>
            <a:r>
              <a:rPr lang="en-US" dirty="0" smtClean="0"/>
              <a:t>- In this patient with a</a:t>
            </a:r>
            <a:r>
              <a:rPr lang="en-US" baseline="0" dirty="0" smtClean="0"/>
              <a:t> right atrial thrombus, note the lack of perfusion within the lateral right atrial mass throughout the subsequent phases of the sequence.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171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4.4.1 PSIR – still image</a:t>
            </a:r>
          </a:p>
          <a:p>
            <a:r>
              <a:rPr lang="en-US" dirty="0" smtClean="0"/>
              <a:t>- On this axial delayed</a:t>
            </a:r>
            <a:r>
              <a:rPr lang="en-US" baseline="0" dirty="0" smtClean="0"/>
              <a:t> post contrast PSIR image, the right atrial mass has no enhancement as pointed out by the yellow arrow.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400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5.1.1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4552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5.2 – all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still images</a:t>
            </a:r>
            <a:endParaRPr lang="en-US" sz="1200" b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Please read this entire paragraph while this slide is showing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axial </a:t>
            </a:r>
            <a:r>
              <a:rPr lang="en-US" sz="1200" b="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bSSFP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image marked A, a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low signal mass near the RV apex is noted by the arrow.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T2 weighted dark blood image marked B,  there is isointense to mildly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hyperintense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T2 signal within the mass related to the presence of subacute blood products. 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dynamic arterial perfusion image marked C, no perfusion is seen within the RV mass.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corresponding post contrast CT is also included as image D. Th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ere is no enhancement within the RV mass on CT. </a:t>
            </a:r>
            <a:r>
              <a:rPr lang="en-US" sz="1200" b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xial delayed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viability image E,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non-enhancing RV mass is compatible with thrombus. Grayscale pre-contrast native T1 Map marked F demonstrates an elevated T1 relaxation time within the mass of 1094 milliseconds, which is compatible with thrombus.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614DDC-03F5-42A1-817F-955358A137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30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575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2310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10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845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5180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28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998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1118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846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96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097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C90AD-184C-4664-8597-741AEE4D9BD1}" type="datetimeFigureOut">
              <a:rPr lang="en-US" smtClean="0"/>
              <a:t>04/12/2019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24D02-1115-4FE8-92A3-07E9E8BFFF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3171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.5.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4665"/>
            <a:ext cx="4762500" cy="3657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199" y="4062700"/>
            <a:ext cx="3267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pass arterial perfusion: axial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8335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\\hlm\data\home\jeongdk$\Desktop\jove due 12-14-18\Figure 3 combin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053564" cy="48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9939" y="2078593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203352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019800" y="2026035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513680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71800" y="4507468"/>
            <a:ext cx="2968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19800" y="450746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 flipV="1">
            <a:off x="990600" y="762000"/>
            <a:ext cx="762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3657600" y="808383"/>
            <a:ext cx="762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858000" y="685800"/>
            <a:ext cx="762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7026965" y="3276600"/>
            <a:ext cx="762000" cy="1524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021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\\hlm\data\home\jeongdk$\Desktop\jove due 12-14-18\Figure 2 combin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69" y="150526"/>
            <a:ext cx="7752989" cy="5183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372931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16" y="4964668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30991" y="2340665"/>
            <a:ext cx="324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30991" y="4964668"/>
            <a:ext cx="3305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6381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i scout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1102" y="0"/>
            <a:ext cx="4838700" cy="37909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8199" y="4062700"/>
            <a:ext cx="1923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TI Scout: short axis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03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hlm\data\home\jeongdk$\Desktop\ps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" y="0"/>
            <a:ext cx="5068077" cy="383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8199" y="4062700"/>
            <a:ext cx="2289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Delayed Viability: axial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03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MRI Data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7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ssfp cine axial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30" y="0"/>
            <a:ext cx="4943669" cy="41847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47800" y="4589929"/>
            <a:ext cx="17486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Cine </a:t>
            </a:r>
            <a:r>
              <a:rPr lang="en-US" dirty="0" err="1" smtClean="0"/>
              <a:t>bSSFP</a:t>
            </a:r>
            <a:r>
              <a:rPr lang="en-US" dirty="0" smtClean="0"/>
              <a:t>: axial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031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\\hlm\data\home\jeongdk$\Desktop\t2spair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7" t="7751" b="6369"/>
          <a:stretch/>
        </p:blipFill>
        <p:spPr bwMode="auto">
          <a:xfrm>
            <a:off x="10886" y="126352"/>
            <a:ext cx="4613988" cy="3286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0" y="3101657"/>
            <a:ext cx="28641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T2 SPAIR subacute thrombus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387"/>
          <a:stretch/>
        </p:blipFill>
        <p:spPr bwMode="auto">
          <a:xfrm>
            <a:off x="4828570" y="3539412"/>
            <a:ext cx="431543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0" t="2926" b="-1767"/>
          <a:stretch/>
        </p:blipFill>
        <p:spPr bwMode="auto">
          <a:xfrm>
            <a:off x="4629539" y="117215"/>
            <a:ext cx="4503959" cy="329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0"/>
            <a:ext cx="101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 1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36931" y="55982"/>
            <a:ext cx="101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 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66478" y="3514530"/>
            <a:ext cx="10186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Patient 2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V="1">
            <a:off x="1371600" y="1828800"/>
            <a:ext cx="381000" cy="381000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V="1">
            <a:off x="6096000" y="1761152"/>
            <a:ext cx="38100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6096778" y="5221254"/>
            <a:ext cx="381000" cy="38100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439893" y="3043343"/>
            <a:ext cx="270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T2 SPAIR chronic thrombus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921196" y="6524826"/>
            <a:ext cx="1219693" cy="369332"/>
          </a:xfrm>
          <a:prstGeom prst="rect">
            <a:avLst/>
          </a:prstGeom>
          <a:solidFill>
            <a:schemeClr val="tx1">
              <a:lumMod val="85000"/>
              <a:alpha val="71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bSSFP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axial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0603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3.5.1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-4665"/>
            <a:ext cx="4762500" cy="3657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199" y="4062700"/>
            <a:ext cx="32673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First pass arterial perfusion: axial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7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hlm\data\home\jeongdk$\Desktop\psi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6" y="0"/>
            <a:ext cx="5068077" cy="383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38199" y="4062700"/>
            <a:ext cx="2289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Delayed Viability: axial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676400" y="1917148"/>
            <a:ext cx="457200" cy="673652"/>
          </a:xfrm>
          <a:prstGeom prst="straightConnector1">
            <a:avLst/>
          </a:prstGeom>
          <a:ln w="381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0055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CMR evaluation for thrombus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Scouts</a:t>
            </a:r>
          </a:p>
          <a:p>
            <a:r>
              <a:rPr lang="en-US" dirty="0" smtClean="0"/>
              <a:t>Cine </a:t>
            </a:r>
            <a:r>
              <a:rPr lang="en-US" dirty="0" err="1" smtClean="0"/>
              <a:t>bSSFP</a:t>
            </a:r>
            <a:r>
              <a:rPr lang="en-US" dirty="0" smtClean="0"/>
              <a:t> axial</a:t>
            </a:r>
          </a:p>
          <a:p>
            <a:r>
              <a:rPr lang="en-US" dirty="0" smtClean="0"/>
              <a:t>Cine </a:t>
            </a:r>
            <a:r>
              <a:rPr lang="en-US" dirty="0" err="1" smtClean="0"/>
              <a:t>bSSFP</a:t>
            </a:r>
            <a:r>
              <a:rPr lang="en-US" dirty="0" smtClean="0"/>
              <a:t> LV short axis, and 2-3-4 chamber </a:t>
            </a:r>
          </a:p>
          <a:p>
            <a:r>
              <a:rPr lang="en-US" dirty="0" smtClean="0"/>
              <a:t>T2 weighted images</a:t>
            </a:r>
          </a:p>
          <a:p>
            <a:r>
              <a:rPr lang="en-US" dirty="0" smtClean="0"/>
              <a:t>Native T1 mapping</a:t>
            </a:r>
          </a:p>
          <a:p>
            <a:r>
              <a:rPr lang="en-US" dirty="0" smtClean="0"/>
              <a:t>Arterial first pass perfusion</a:t>
            </a:r>
          </a:p>
          <a:p>
            <a:r>
              <a:rPr lang="en-US" dirty="0" smtClean="0"/>
              <a:t>TI scout</a:t>
            </a:r>
          </a:p>
          <a:p>
            <a:r>
              <a:rPr lang="en-US" dirty="0" smtClean="0"/>
              <a:t>Delayed Viability – including high TI 600ms </a:t>
            </a:r>
          </a:p>
          <a:p>
            <a:r>
              <a:rPr lang="en-US" dirty="0" smtClean="0"/>
              <a:t>Post contrast ECV T1 mapping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83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626</TotalTime>
  <Words>500</Words>
  <Application>Microsoft Office PowerPoint</Application>
  <PresentationFormat>On-screen Show (4:3)</PresentationFormat>
  <Paragraphs>60</Paragraphs>
  <Slides>11</Slides>
  <Notes>10</Notes>
  <HiddenSlides>0</HiddenSlides>
  <MMClips>4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MRI Data Analysis</vt:lpstr>
      <vt:lpstr>PowerPoint Presentation</vt:lpstr>
      <vt:lpstr>PowerPoint Presentation</vt:lpstr>
      <vt:lpstr>PowerPoint Presentation</vt:lpstr>
      <vt:lpstr>PowerPoint Presentation</vt:lpstr>
      <vt:lpstr>CMR evaluation for thrombus</vt:lpstr>
      <vt:lpstr>PowerPoint Presentation</vt:lpstr>
      <vt:lpstr>PowerPoint Presentation</vt:lpstr>
    </vt:vector>
  </TitlesOfParts>
  <Company>Moffitt Cancer Center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Jeong, Daniel K.</dc:creator>
  <cp:lastModifiedBy>Jeong, Daniel K.</cp:lastModifiedBy>
  <cp:revision>10</cp:revision>
  <dcterms:created xsi:type="dcterms:W3CDTF">2019-04-12T14:16:43Z</dcterms:created>
  <dcterms:modified xsi:type="dcterms:W3CDTF">2019-04-13T00:43:00Z</dcterms:modified>
</cp:coreProperties>
</file>